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7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69438B-AE67-9F43-A7DA-5A5C30711ED1}" type="datetimeFigureOut">
              <a:rPr lang="en-US" smtClean="0"/>
              <a:t>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6BE7DD7-3B8E-9449-9D6C-7FEB70F8C2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Пример презентации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87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0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Пример презентации</vt:lpstr>
    </vt:vector>
  </TitlesOfParts>
  <Company>Internet Evangelism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презентации</dc:title>
  <dc:creator>Marian Maximciuc</dc:creator>
  <cp:lastModifiedBy>Marian Maximciuc</cp:lastModifiedBy>
  <cp:revision>1</cp:revision>
  <dcterms:created xsi:type="dcterms:W3CDTF">2013-02-01T09:11:58Z</dcterms:created>
  <dcterms:modified xsi:type="dcterms:W3CDTF">2013-02-01T09:12:19Z</dcterms:modified>
</cp:coreProperties>
</file>